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AF43-B27F-496C-9874-DB7F0072611D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AD667-F01E-41EA-8EA6-9EB604351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19400"/>
            <a:ext cx="9144000" cy="990600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5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llpark" pitchFamily="2" charset="0"/>
              </a:rPr>
              <a:t>Selamat</a:t>
            </a: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llpark" pitchFamily="2" charset="0"/>
              </a:rPr>
              <a:t> </a:t>
            </a:r>
            <a:r>
              <a:rPr lang="en-US" sz="5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llpark" pitchFamily="2" charset="0"/>
              </a:rPr>
              <a:t>Datang</a:t>
            </a: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llpark" pitchFamily="2" charset="0"/>
              </a:rPr>
              <a:t> </a:t>
            </a:r>
            <a:r>
              <a:rPr lang="en-US" sz="5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llpark" pitchFamily="2" charset="0"/>
              </a:rPr>
              <a:t>Peserta</a:t>
            </a:r>
            <a:endParaRPr 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llpark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SUMPAH DAN JANJI PIMPINAN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3400" b="1" dirty="0" err="1" smtClean="0"/>
              <a:t>Bagi</a:t>
            </a:r>
            <a:r>
              <a:rPr lang="en-US" sz="3400" b="1" dirty="0" smtClean="0"/>
              <a:t> </a:t>
            </a:r>
            <a:r>
              <a:rPr lang="en-US" sz="3400" b="1" dirty="0"/>
              <a:t>yang </a:t>
            </a:r>
            <a:r>
              <a:rPr lang="en-US" sz="3400" b="1" dirty="0" err="1"/>
              <a:t>beragama</a:t>
            </a:r>
            <a:r>
              <a:rPr lang="en-US" sz="3400" b="1" dirty="0"/>
              <a:t> Islam “</a:t>
            </a:r>
            <a:r>
              <a:rPr lang="en-US" sz="3400" b="1" dirty="0" err="1"/>
              <a:t>demi</a:t>
            </a:r>
            <a:r>
              <a:rPr lang="en-US" sz="3400" b="1" dirty="0"/>
              <a:t> Allah”</a:t>
            </a:r>
            <a:endParaRPr lang="en-US" sz="3400" dirty="0"/>
          </a:p>
          <a:p>
            <a:pPr algn="ctr">
              <a:buNone/>
            </a:pPr>
            <a:r>
              <a:rPr lang="fi-FI" sz="3400" b="1" dirty="0"/>
              <a:t>Bagi agama lain “Demi Tuhan”</a:t>
            </a:r>
            <a:endParaRPr lang="en-US" sz="3400" dirty="0"/>
          </a:p>
          <a:p>
            <a:pPr algn="ctr">
              <a:buNone/>
            </a:pPr>
            <a:r>
              <a:rPr lang="fi-FI" sz="3400" b="1" dirty="0"/>
              <a:t> </a:t>
            </a:r>
            <a:endParaRPr lang="en-US" sz="3400" dirty="0"/>
          </a:p>
          <a:p>
            <a:pPr algn="just">
              <a:buNone/>
            </a:pPr>
            <a:r>
              <a:rPr lang="fi-FI" sz="3400" b="1" dirty="0" smtClean="0"/>
              <a:t>	saya </a:t>
            </a:r>
            <a:r>
              <a:rPr lang="fi-FI" sz="3400" b="1" dirty="0"/>
              <a:t>bersumpah dan berjanji  akan memenuhi kewajiban saya sebagai Pimpinan serikat Pekerja Nasional dengan penuh rasa tanggung jawab dan setia serta bersungguh-sungguh menjalankan Anggaran Dasar dan Anggaran Rumah Tangga beserta peraturannya dan berbakti pada Organisasi Serikat Pekerja Nasional; dan saya akan berusaha mempromosikan kepentingan anggota, Pekerja/Buruh dan kesejahteraan rakyat Indonesia sesuai cita-cita Proklamasi Republik Indonesia.</a:t>
            </a:r>
            <a:endParaRPr lang="en-US" sz="3400" dirty="0"/>
          </a:p>
          <a:p>
            <a:pPr>
              <a:buNone/>
            </a:pPr>
            <a:endParaRPr lang="en-US" sz="3400" dirty="0"/>
          </a:p>
          <a:p>
            <a:endParaRPr lang="en-US" sz="3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5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IKRAR ANGGOTA </a:t>
            </a:r>
            <a:r>
              <a:rPr lang="en-US" sz="5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SPN</a:t>
            </a:r>
            <a:endParaRPr 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normAutofit fontScale="62500" lnSpcReduction="20000"/>
          </a:bodyPr>
          <a:lstStyle/>
          <a:p>
            <a:pPr lvl="0"/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Anggota</a:t>
            </a:r>
            <a:r>
              <a:rPr lang="en-US" b="1" dirty="0"/>
              <a:t> </a:t>
            </a:r>
            <a:r>
              <a:rPr lang="en-US" b="1" dirty="0" err="1"/>
              <a:t>Serikat</a:t>
            </a:r>
            <a:r>
              <a:rPr lang="en-US" b="1" dirty="0"/>
              <a:t> </a:t>
            </a:r>
            <a:r>
              <a:rPr lang="en-US" b="1" dirty="0" err="1"/>
              <a:t>Pekerja</a:t>
            </a:r>
            <a:r>
              <a:rPr lang="en-US" b="1" dirty="0"/>
              <a:t> </a:t>
            </a:r>
            <a:r>
              <a:rPr lang="en-US" b="1" dirty="0" err="1"/>
              <a:t>Nasional</a:t>
            </a:r>
            <a:r>
              <a:rPr lang="en-US" b="1" dirty="0"/>
              <a:t> </a:t>
            </a:r>
            <a:r>
              <a:rPr lang="en-US" b="1" dirty="0" err="1"/>
              <a:t>bertekad</a:t>
            </a:r>
            <a:r>
              <a:rPr lang="en-US" b="1" dirty="0"/>
              <a:t> </a:t>
            </a:r>
            <a:r>
              <a:rPr lang="en-US" b="1" dirty="0" err="1"/>
              <a:t>menjadi</a:t>
            </a:r>
            <a:r>
              <a:rPr lang="en-US" b="1" dirty="0"/>
              <a:t> </a:t>
            </a:r>
            <a:r>
              <a:rPr lang="en-US" b="1" dirty="0" err="1"/>
              <a:t>insan</a:t>
            </a:r>
            <a:r>
              <a:rPr lang="en-US" b="1" dirty="0"/>
              <a:t> yang </a:t>
            </a:r>
            <a:r>
              <a:rPr lang="en-US" b="1" dirty="0" err="1"/>
              <a:t>bertakwa</a:t>
            </a:r>
            <a:r>
              <a:rPr lang="en-US" b="1" dirty="0"/>
              <a:t> </a:t>
            </a:r>
            <a:r>
              <a:rPr lang="en-US" b="1" dirty="0" err="1"/>
              <a:t>kepada</a:t>
            </a:r>
            <a:r>
              <a:rPr lang="en-US" b="1" dirty="0"/>
              <a:t> </a:t>
            </a:r>
            <a:r>
              <a:rPr lang="en-US" b="1" dirty="0" err="1"/>
              <a:t>Tuhan</a:t>
            </a:r>
            <a:r>
              <a:rPr lang="en-US" b="1" dirty="0"/>
              <a:t>  Yang </a:t>
            </a:r>
            <a:r>
              <a:rPr lang="en-US" b="1" dirty="0" err="1"/>
              <a:t>Maha</a:t>
            </a:r>
            <a:r>
              <a:rPr lang="en-US" b="1" dirty="0"/>
              <a:t> </a:t>
            </a:r>
            <a:r>
              <a:rPr lang="en-US" b="1" dirty="0" err="1"/>
              <a:t>Esa</a:t>
            </a:r>
            <a:r>
              <a:rPr lang="en-US" b="1" dirty="0"/>
              <a:t>.</a:t>
            </a:r>
            <a:endParaRPr lang="en-US" dirty="0"/>
          </a:p>
          <a:p>
            <a:endParaRPr lang="en-US" dirty="0"/>
          </a:p>
          <a:p>
            <a:pPr lvl="0"/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Anggota</a:t>
            </a:r>
            <a:r>
              <a:rPr lang="en-US" b="1" dirty="0"/>
              <a:t> </a:t>
            </a:r>
            <a:r>
              <a:rPr lang="en-US" b="1" dirty="0" err="1"/>
              <a:t>Serikat</a:t>
            </a:r>
            <a:r>
              <a:rPr lang="en-US" b="1" dirty="0"/>
              <a:t> </a:t>
            </a:r>
            <a:r>
              <a:rPr lang="en-US" b="1" dirty="0" err="1"/>
              <a:t>Pekerja</a:t>
            </a:r>
            <a:r>
              <a:rPr lang="en-US" b="1" dirty="0"/>
              <a:t> </a:t>
            </a:r>
            <a:r>
              <a:rPr lang="en-US" b="1" dirty="0" err="1"/>
              <a:t>Nasional</a:t>
            </a:r>
            <a:r>
              <a:rPr lang="en-US" b="1" dirty="0"/>
              <a:t> </a:t>
            </a:r>
            <a:r>
              <a:rPr lang="en-US" b="1" dirty="0" err="1"/>
              <a:t>bertekad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selalu</a:t>
            </a:r>
            <a:r>
              <a:rPr lang="en-US" b="1" dirty="0"/>
              <a:t> </a:t>
            </a:r>
            <a:r>
              <a:rPr lang="en-US" b="1" dirty="0" err="1"/>
              <a:t>berpegang</a:t>
            </a:r>
            <a:r>
              <a:rPr lang="en-US" b="1" dirty="0"/>
              <a:t> </a:t>
            </a:r>
            <a:r>
              <a:rPr lang="en-US" b="1" dirty="0" err="1"/>
              <a:t>teguh</a:t>
            </a:r>
            <a:r>
              <a:rPr lang="en-US" b="1" dirty="0"/>
              <a:t>  </a:t>
            </a:r>
            <a:r>
              <a:rPr lang="en-US" b="1" dirty="0" err="1"/>
              <a:t>kepada</a:t>
            </a:r>
            <a:r>
              <a:rPr lang="en-US" b="1" dirty="0"/>
              <a:t> </a:t>
            </a:r>
            <a:r>
              <a:rPr lang="en-US" b="1" dirty="0" err="1"/>
              <a:t>Pancasila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Undang</a:t>
            </a:r>
            <a:r>
              <a:rPr lang="en-US" b="1" dirty="0"/>
              <a:t> - </a:t>
            </a:r>
            <a:r>
              <a:rPr lang="en-US" b="1" dirty="0" err="1"/>
              <a:t>Undang</a:t>
            </a:r>
            <a:r>
              <a:rPr lang="en-US" b="1" dirty="0"/>
              <a:t> </a:t>
            </a:r>
            <a:r>
              <a:rPr lang="en-US" b="1" dirty="0" err="1"/>
              <a:t>Dasar</a:t>
            </a:r>
            <a:r>
              <a:rPr lang="en-US" b="1" dirty="0"/>
              <a:t> 1945, </a:t>
            </a:r>
            <a:r>
              <a:rPr lang="en-US" b="1" dirty="0" err="1"/>
              <a:t>serta</a:t>
            </a:r>
            <a:r>
              <a:rPr lang="en-US" b="1" dirty="0"/>
              <a:t> </a:t>
            </a:r>
            <a:r>
              <a:rPr lang="en-US" b="1" dirty="0" err="1"/>
              <a:t>setia</a:t>
            </a:r>
            <a:r>
              <a:rPr lang="en-US" b="1" dirty="0"/>
              <a:t> 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taat</a:t>
            </a:r>
            <a:r>
              <a:rPr lang="en-US" b="1" dirty="0"/>
              <a:t> </a:t>
            </a:r>
            <a:r>
              <a:rPr lang="en-US" b="1" dirty="0" err="1"/>
              <a:t>menjalankan</a:t>
            </a:r>
            <a:r>
              <a:rPr lang="en-US" b="1" dirty="0"/>
              <a:t> </a:t>
            </a:r>
            <a:r>
              <a:rPr lang="en-US" b="1" dirty="0" err="1"/>
              <a:t>Anggaran</a:t>
            </a:r>
            <a:r>
              <a:rPr lang="en-US" b="1" dirty="0"/>
              <a:t> </a:t>
            </a:r>
            <a:r>
              <a:rPr lang="en-US" b="1" dirty="0" err="1"/>
              <a:t>Dasar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Anggaran</a:t>
            </a:r>
            <a:r>
              <a:rPr lang="en-US" b="1" dirty="0"/>
              <a:t>  </a:t>
            </a:r>
            <a:r>
              <a:rPr lang="en-US" b="1" dirty="0" err="1"/>
              <a:t>Rumah</a:t>
            </a:r>
            <a:r>
              <a:rPr lang="en-US" b="1" dirty="0"/>
              <a:t>  </a:t>
            </a:r>
            <a:r>
              <a:rPr lang="en-US" b="1" dirty="0" err="1"/>
              <a:t>Tangga</a:t>
            </a:r>
            <a:r>
              <a:rPr lang="en-US" b="1" dirty="0"/>
              <a:t>.</a:t>
            </a:r>
            <a:endParaRPr lang="en-US" dirty="0"/>
          </a:p>
          <a:p>
            <a:endParaRPr lang="en-US" dirty="0"/>
          </a:p>
          <a:p>
            <a:pPr lvl="0"/>
            <a:r>
              <a:rPr lang="en-US" b="1" dirty="0" err="1"/>
              <a:t>Kami</a:t>
            </a:r>
            <a:r>
              <a:rPr lang="en-US" b="1" dirty="0"/>
              <a:t>  </a:t>
            </a:r>
            <a:r>
              <a:rPr lang="en-US" b="1" dirty="0" err="1"/>
              <a:t>Anggota</a:t>
            </a:r>
            <a:r>
              <a:rPr lang="en-US" b="1" dirty="0"/>
              <a:t> </a:t>
            </a:r>
            <a:r>
              <a:rPr lang="en-US" b="1" dirty="0" err="1"/>
              <a:t>Serikat</a:t>
            </a:r>
            <a:r>
              <a:rPr lang="en-US" b="1" dirty="0"/>
              <a:t> </a:t>
            </a:r>
            <a:r>
              <a:rPr lang="en-US" b="1" dirty="0" err="1"/>
              <a:t>Pekerja</a:t>
            </a:r>
            <a:r>
              <a:rPr lang="en-US" b="1" dirty="0"/>
              <a:t> </a:t>
            </a:r>
            <a:r>
              <a:rPr lang="en-US" b="1" dirty="0" err="1"/>
              <a:t>Nasional</a:t>
            </a:r>
            <a:r>
              <a:rPr lang="en-US" b="1" dirty="0"/>
              <a:t> </a:t>
            </a:r>
            <a:r>
              <a:rPr lang="en-US" b="1" dirty="0" err="1"/>
              <a:t>bertekad</a:t>
            </a:r>
            <a:r>
              <a:rPr lang="en-US" b="1" dirty="0"/>
              <a:t> </a:t>
            </a:r>
            <a:r>
              <a:rPr lang="en-US" b="1" dirty="0" err="1"/>
              <a:t>memperkokoh</a:t>
            </a:r>
            <a:r>
              <a:rPr lang="en-US" b="1" dirty="0"/>
              <a:t> </a:t>
            </a:r>
            <a:r>
              <a:rPr lang="en-US" b="1" dirty="0" err="1"/>
              <a:t>persatuan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kesatuan</a:t>
            </a:r>
            <a:r>
              <a:rPr lang="en-US" b="1" dirty="0"/>
              <a:t> </a:t>
            </a:r>
            <a:r>
              <a:rPr lang="en-US" b="1" dirty="0" err="1"/>
              <a:t>bangsa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membangun</a:t>
            </a:r>
            <a:r>
              <a:rPr lang="en-US" b="1" dirty="0"/>
              <a:t> </a:t>
            </a:r>
            <a:r>
              <a:rPr lang="en-US" b="1" dirty="0" err="1"/>
              <a:t>jiwa</a:t>
            </a:r>
            <a:r>
              <a:rPr lang="en-US" b="1" dirty="0"/>
              <a:t> </a:t>
            </a:r>
            <a:r>
              <a:rPr lang="en-US" b="1" dirty="0" err="1"/>
              <a:t>solidaritas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persahabatan</a:t>
            </a:r>
            <a:r>
              <a:rPr lang="en-US" b="1" dirty="0"/>
              <a:t> </a:t>
            </a:r>
            <a:r>
              <a:rPr lang="en-US" b="1" dirty="0" err="1"/>
              <a:t>demi</a:t>
            </a:r>
            <a:r>
              <a:rPr lang="en-US" b="1" dirty="0"/>
              <a:t> </a:t>
            </a:r>
            <a:r>
              <a:rPr lang="en-US" b="1" dirty="0" err="1"/>
              <a:t>terciptanya</a:t>
            </a:r>
            <a:r>
              <a:rPr lang="en-US" b="1" dirty="0"/>
              <a:t> </a:t>
            </a:r>
            <a:r>
              <a:rPr lang="en-US" b="1" dirty="0" err="1"/>
              <a:t>kesejahteraan</a:t>
            </a:r>
            <a:r>
              <a:rPr lang="en-US" b="1" dirty="0"/>
              <a:t> </a:t>
            </a:r>
            <a:r>
              <a:rPr lang="en-US" b="1" dirty="0" err="1"/>
              <a:t>bersama</a:t>
            </a:r>
            <a:r>
              <a:rPr lang="en-US" b="1" dirty="0"/>
              <a:t>.</a:t>
            </a:r>
            <a:endParaRPr lang="en-US" dirty="0"/>
          </a:p>
          <a:p>
            <a:endParaRPr lang="en-US" dirty="0"/>
          </a:p>
          <a:p>
            <a:pPr lvl="0"/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Anggota</a:t>
            </a:r>
            <a:r>
              <a:rPr lang="en-US" b="1" dirty="0"/>
              <a:t> </a:t>
            </a:r>
            <a:r>
              <a:rPr lang="en-US" b="1" dirty="0" err="1"/>
              <a:t>Serikat</a:t>
            </a:r>
            <a:r>
              <a:rPr lang="en-US" b="1" dirty="0"/>
              <a:t> </a:t>
            </a:r>
            <a:r>
              <a:rPr lang="en-US" b="1" dirty="0" err="1"/>
              <a:t>Pekerja</a:t>
            </a:r>
            <a:r>
              <a:rPr lang="en-US" b="1" dirty="0"/>
              <a:t> </a:t>
            </a:r>
            <a:r>
              <a:rPr lang="en-US" b="1" dirty="0" err="1"/>
              <a:t>Nasional</a:t>
            </a:r>
            <a:r>
              <a:rPr lang="en-US" b="1" dirty="0"/>
              <a:t> </a:t>
            </a:r>
            <a:r>
              <a:rPr lang="en-US" b="1" dirty="0" err="1"/>
              <a:t>bertekad</a:t>
            </a:r>
            <a:r>
              <a:rPr lang="en-US" b="1" dirty="0"/>
              <a:t> </a:t>
            </a:r>
            <a:r>
              <a:rPr lang="en-US" b="1" dirty="0" err="1"/>
              <a:t>menjunjung</a:t>
            </a:r>
            <a:r>
              <a:rPr lang="en-US" b="1" dirty="0"/>
              <a:t> </a:t>
            </a:r>
            <a:r>
              <a:rPr lang="en-US" b="1" dirty="0" err="1"/>
              <a:t>tinggi</a:t>
            </a:r>
            <a:r>
              <a:rPr lang="en-US" b="1" dirty="0"/>
              <a:t> </a:t>
            </a:r>
            <a:r>
              <a:rPr lang="en-US" b="1" dirty="0" err="1"/>
              <a:t>azas</a:t>
            </a:r>
            <a:r>
              <a:rPr lang="en-US" b="1" dirty="0"/>
              <a:t> </a:t>
            </a:r>
            <a:r>
              <a:rPr lang="en-US" b="1" dirty="0" err="1"/>
              <a:t>demokrasi</a:t>
            </a:r>
            <a:r>
              <a:rPr lang="en-US" b="1" dirty="0"/>
              <a:t>, </a:t>
            </a:r>
            <a:r>
              <a:rPr lang="en-US" b="1" dirty="0" err="1"/>
              <a:t>kemandirian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 </a:t>
            </a:r>
            <a:r>
              <a:rPr lang="en-US" b="1" dirty="0" err="1"/>
              <a:t>bertanggung</a:t>
            </a:r>
            <a:r>
              <a:rPr lang="en-US" b="1" dirty="0"/>
              <a:t> </a:t>
            </a:r>
            <a:r>
              <a:rPr lang="en-US" b="1" dirty="0" err="1"/>
              <a:t>jawab</a:t>
            </a:r>
            <a:r>
              <a:rPr lang="en-US" b="1" dirty="0"/>
              <a:t>.</a:t>
            </a:r>
            <a:endParaRPr lang="en-US" dirty="0"/>
          </a:p>
          <a:p>
            <a:endParaRPr lang="en-US" dirty="0"/>
          </a:p>
          <a:p>
            <a:pPr lvl="0"/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Anggota</a:t>
            </a:r>
            <a:r>
              <a:rPr lang="en-US" b="1" dirty="0"/>
              <a:t> </a:t>
            </a:r>
            <a:r>
              <a:rPr lang="en-US" b="1" dirty="0" err="1"/>
              <a:t>Serikat</a:t>
            </a:r>
            <a:r>
              <a:rPr lang="en-US" b="1" dirty="0"/>
              <a:t> </a:t>
            </a:r>
            <a:r>
              <a:rPr lang="en-US" b="1" dirty="0" err="1"/>
              <a:t>Pekerja</a:t>
            </a:r>
            <a:r>
              <a:rPr lang="en-US" b="1" dirty="0"/>
              <a:t> </a:t>
            </a:r>
            <a:r>
              <a:rPr lang="en-US" b="1" dirty="0" err="1"/>
              <a:t>Nasional</a:t>
            </a:r>
            <a:r>
              <a:rPr lang="en-US" b="1" dirty="0"/>
              <a:t> </a:t>
            </a:r>
            <a:r>
              <a:rPr lang="en-US" b="1" dirty="0" err="1"/>
              <a:t>bertekad</a:t>
            </a:r>
            <a:r>
              <a:rPr lang="en-US" b="1" dirty="0"/>
              <a:t> </a:t>
            </a:r>
            <a:r>
              <a:rPr lang="en-US" b="1" dirty="0" err="1"/>
              <a:t>mengembangkan</a:t>
            </a:r>
            <a:r>
              <a:rPr lang="en-US" b="1" dirty="0"/>
              <a:t> </a:t>
            </a:r>
            <a:r>
              <a:rPr lang="en-US" b="1" dirty="0" err="1"/>
              <a:t>kemitraan</a:t>
            </a:r>
            <a:r>
              <a:rPr lang="en-US" b="1" dirty="0"/>
              <a:t>, </a:t>
            </a:r>
            <a:r>
              <a:rPr lang="en-US" b="1" dirty="0" err="1"/>
              <a:t>hubungan</a:t>
            </a:r>
            <a:r>
              <a:rPr lang="en-US" b="1" dirty="0"/>
              <a:t> industrial yang </a:t>
            </a:r>
            <a:r>
              <a:rPr lang="en-US" b="1" dirty="0" err="1"/>
              <a:t>berlandaskan</a:t>
            </a:r>
            <a:r>
              <a:rPr lang="en-US" b="1" dirty="0"/>
              <a:t> </a:t>
            </a:r>
            <a:r>
              <a:rPr lang="en-US" b="1" dirty="0" err="1"/>
              <a:t>keadilan</a:t>
            </a:r>
            <a:r>
              <a:rPr lang="en-US" b="1" dirty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0"/>
            <a:ext cx="8229600" cy="762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SERIKAT PEKERJA NASIONAL</a:t>
            </a:r>
            <a:endParaRPr 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I LOVE SPN BULE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457200"/>
            <a:ext cx="4525963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128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Selamat Datang Peserta</vt:lpstr>
      <vt:lpstr>SUMPAH DAN JANJI PIMPINAN </vt:lpstr>
      <vt:lpstr>IKRAR ANGGOTA SPN</vt:lpstr>
      <vt:lpstr>SERIKAT PEKERJA NASIONAL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KONSOLIDASI ORGANISASI</dc:title>
  <dc:creator>User</dc:creator>
  <cp:lastModifiedBy>User</cp:lastModifiedBy>
  <cp:revision>5</cp:revision>
  <dcterms:created xsi:type="dcterms:W3CDTF">2014-03-21T10:46:02Z</dcterms:created>
  <dcterms:modified xsi:type="dcterms:W3CDTF">2014-04-10T05:35:21Z</dcterms:modified>
</cp:coreProperties>
</file>